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4" r:id="rId4"/>
    <p:sldId id="295" r:id="rId5"/>
    <p:sldId id="296" r:id="rId6"/>
    <p:sldId id="297" r:id="rId7"/>
    <p:sldId id="257" r:id="rId8"/>
    <p:sldId id="258" r:id="rId9"/>
    <p:sldId id="259" r:id="rId10"/>
    <p:sldId id="298" r:id="rId11"/>
    <p:sldId id="29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300" r:id="rId24"/>
    <p:sldId id="301" r:id="rId25"/>
    <p:sldId id="302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2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95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5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12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76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60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5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13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43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16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64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23EFAD-C473-4EC5-87C8-68AB005AE350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405C51-03A8-42E4-BF21-8017A4029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6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672" y="276202"/>
            <a:ext cx="10590662" cy="2387600"/>
          </a:xfrm>
        </p:spPr>
        <p:txBody>
          <a:bodyPr>
            <a:normAutofit/>
          </a:bodyPr>
          <a:lstStyle/>
          <a:p>
            <a:r>
              <a:rPr lang="en-US" dirty="0" smtClean="0"/>
              <a:t>Chapter #2</a:t>
            </a:r>
            <a:br>
              <a:rPr lang="en-US" dirty="0" smtClean="0"/>
            </a:br>
            <a:r>
              <a:rPr lang="en-US" dirty="0" smtClean="0"/>
              <a:t>Probability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3582" y="3602038"/>
            <a:ext cx="9644418" cy="1655762"/>
          </a:xfrm>
        </p:spPr>
        <p:txBody>
          <a:bodyPr/>
          <a:lstStyle/>
          <a:p>
            <a:r>
              <a:rPr lang="en-US" dirty="0" smtClean="0"/>
              <a:t>Probability of an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04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0" y="216845"/>
            <a:ext cx="11345639" cy="1347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79" y="1400459"/>
            <a:ext cx="11564349" cy="8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75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7" y="230188"/>
            <a:ext cx="11080122" cy="159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25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17C46E-A33A-402C-828C-5398C30E1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7C65357-B8F8-4E46-9E03-4AADD88F2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B9CD65C-EAA8-48E5-955F-19BB8D348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28" t="30042" r="20918" b="27595"/>
          <a:stretch/>
        </p:blipFill>
        <p:spPr>
          <a:xfrm>
            <a:off x="684649" y="560177"/>
            <a:ext cx="10822702" cy="48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4E9332B-783C-4581-8B4A-87A9D0446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94" t="59916" r="20158" b="27257"/>
          <a:stretch/>
        </p:blipFill>
        <p:spPr>
          <a:xfrm>
            <a:off x="844951" y="704860"/>
            <a:ext cx="9864855" cy="128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44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F32157-FD06-47EC-BDA0-429E376C6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7BEA9E7-A0AE-4164-9F46-4F1B12C6B0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4779" t="26621" r="20158" b="56455"/>
          <a:stretch/>
        </p:blipFill>
        <p:spPr>
          <a:xfrm>
            <a:off x="300941" y="230187"/>
            <a:ext cx="11656765" cy="20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39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35ADA96-41AF-4C2F-8C90-D26843F246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5158" t="55360" r="20348" b="38565"/>
          <a:stretch/>
        </p:blipFill>
        <p:spPr>
          <a:xfrm>
            <a:off x="544009" y="365125"/>
            <a:ext cx="11157052" cy="6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32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B75950E-4333-4B72-8689-7FC990B43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B86388-D7FD-4174-AD18-EA2DC2490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73" t="47089" r="19874" b="40253"/>
          <a:stretch/>
        </p:blipFill>
        <p:spPr>
          <a:xfrm>
            <a:off x="590308" y="365125"/>
            <a:ext cx="11333472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3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8BCD64-7AC6-4346-920B-BB8208BED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32605B-5FA8-4502-B430-C7B5BD5E3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B0C7821-0BCD-4F48-A421-28A4B682FD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3449" t="42026" r="20823" b="45991"/>
          <a:stretch/>
        </p:blipFill>
        <p:spPr>
          <a:xfrm>
            <a:off x="578734" y="365125"/>
            <a:ext cx="1095922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03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19E540C-687C-4092-AB56-188A6FC3A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2" y="115747"/>
            <a:ext cx="10048155" cy="312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53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563CA3-35D6-4682-A4CD-6DD524C49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0594"/>
            <a:ext cx="10515600" cy="1873108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Ex 2.51 – 2.70</a:t>
            </a:r>
          </a:p>
        </p:txBody>
      </p:sp>
    </p:spTree>
    <p:extLst>
      <p:ext uri="{BB962C8B-B14F-4D97-AF65-F5344CB8AC3E}">
        <p14:creationId xmlns:p14="http://schemas.microsoft.com/office/powerpoint/2010/main" val="779265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A is any event in the sample space S, then probability of event A,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𝑜𝑢𝑡𝑐𝑜𝑚𝑒𝑠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𝑜𝑢𝑡𝑐𝑜𝑚𝑒𝑠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Or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𝑓𝑎𝑣𝑜𝑢𝑟𝑎𝑏𝑙𝑒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𝑝𝑜𝑠𝑠𝑖𝑏𝑙𝑒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𝑐𝑎𝑠𝑒𝑠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0 ≤ P(A) ≤ 1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5617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74" y="323138"/>
            <a:ext cx="7665066" cy="24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88406" cy="448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20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08" y="142712"/>
            <a:ext cx="7821846" cy="3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613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93" y="365125"/>
            <a:ext cx="8286750" cy="18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17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46" y="365125"/>
            <a:ext cx="10699058" cy="24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76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1" y="136525"/>
            <a:ext cx="7296150" cy="407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7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0" y="261938"/>
            <a:ext cx="7341053" cy="4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21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7256" y="50160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 A six side die is tossed only once. What is the probability of getting:</a:t>
            </a:r>
            <a:br>
              <a:rPr lang="en-US" dirty="0" smtClean="0"/>
            </a:br>
            <a:r>
              <a:rPr lang="en-US" dirty="0" smtClean="0"/>
              <a:t>a) an even number            b) a number less than 3</a:t>
            </a:r>
            <a:br>
              <a:rPr lang="en-US" dirty="0" smtClean="0"/>
            </a:br>
            <a:r>
              <a:rPr lang="en-US" dirty="0" smtClean="0"/>
              <a:t>c) a 4 or higher number    d) a number fro 1 to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99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Q) A card is </a:t>
            </a:r>
            <a:r>
              <a:rPr lang="en-US" dirty="0" err="1" smtClean="0"/>
              <a:t>drwn</a:t>
            </a:r>
            <a:r>
              <a:rPr lang="en-US" dirty="0" smtClean="0"/>
              <a:t> at random from an ordinary pack of 52 playing cards. Find the probability that card</a:t>
            </a:r>
            <a:br>
              <a:rPr lang="en-US" dirty="0" smtClean="0"/>
            </a:br>
            <a:r>
              <a:rPr lang="en-US" dirty="0" smtClean="0"/>
              <a:t>a) is a jack		b) not jack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967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Q) A fair coin is tossed three times. What is the probability of getting</a:t>
            </a:r>
            <a:br>
              <a:rPr lang="en-US" dirty="0" smtClean="0"/>
            </a:br>
            <a:r>
              <a:rPr lang="en-US" dirty="0" smtClean="0"/>
              <a:t>a) Exactly 2 heads		b) at least two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82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Q) A pair of dice is rolled once what is probability of getting </a:t>
            </a:r>
            <a:r>
              <a:rPr lang="en-US" smtClean="0"/>
              <a:t/>
            </a:r>
            <a:br>
              <a:rPr lang="en-US" smtClean="0"/>
            </a:br>
            <a:r>
              <a:rPr lang="en-US" dirty="0" err="1"/>
              <a:t>a</a:t>
            </a:r>
            <a:r>
              <a:rPr lang="en-US" smtClean="0"/>
              <a:t>) </a:t>
            </a:r>
            <a:r>
              <a:rPr lang="en-US" dirty="0" smtClean="0"/>
              <a:t>a total of 6				b) </a:t>
            </a:r>
            <a:r>
              <a:rPr lang="en-US" smtClean="0"/>
              <a:t>a total of 13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71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DE1CCA-466F-4CA0-AE9E-325F2D091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Q) A coin is tossed twice. What is the probability that at least 1 head occurs?</a:t>
            </a:r>
          </a:p>
        </p:txBody>
      </p:sp>
    </p:spTree>
    <p:extLst>
      <p:ext uri="{BB962C8B-B14F-4D97-AF65-F5344CB8AC3E}">
        <p14:creationId xmlns:p14="http://schemas.microsoft.com/office/powerpoint/2010/main" val="1284765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ACF9FBC-475F-4B05-88D1-70C39FC0C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48" t="74430" r="20918" b="14262"/>
          <a:stretch/>
        </p:blipFill>
        <p:spPr>
          <a:xfrm>
            <a:off x="243067" y="185194"/>
            <a:ext cx="11342487" cy="13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7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7C0585-0FC9-435C-8B3D-4884C6E21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72" t="18903" r="20728" b="72827"/>
          <a:stretch/>
        </p:blipFill>
        <p:spPr>
          <a:xfrm>
            <a:off x="752353" y="451412"/>
            <a:ext cx="9069371" cy="93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6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121</Words>
  <Application>Microsoft Office PowerPoint</Application>
  <PresentationFormat>Widescreen</PresentationFormat>
  <Paragraphs>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Chapter #2 Probability</vt:lpstr>
      <vt:lpstr>Probability </vt:lpstr>
      <vt:lpstr>Q A six side die is tossed only once. What is the probability of getting: a) an even number            b) a number less than 3 c) a 4 or higher number    d) a number fro 1 to 6</vt:lpstr>
      <vt:lpstr>Q) A card is drwn at random from an ordinary pack of 52 playing cards. Find the probability that card a) is a jack  b) not jack</vt:lpstr>
      <vt:lpstr>Q) A fair coin is tossed three times. What is the probability of getting a) Exactly 2 heads  b) at least two head</vt:lpstr>
      <vt:lpstr>Q) A pair of dice is rolled once what is probability of getting  a) a total of 6    b) a total of 13</vt:lpstr>
      <vt:lpstr>Q) A coin is tossed twice. What is the probability that at least 1 head occurs?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 2.51 – 2.70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#2 Probability</dc:title>
  <dc:creator>Ahmed Farid</dc:creator>
  <cp:lastModifiedBy>Ahmed Farid</cp:lastModifiedBy>
  <cp:revision>13</cp:revision>
  <dcterms:created xsi:type="dcterms:W3CDTF">2019-03-19T09:03:24Z</dcterms:created>
  <dcterms:modified xsi:type="dcterms:W3CDTF">2019-03-25T09:35:35Z</dcterms:modified>
</cp:coreProperties>
</file>